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42113" cy="98758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518" y="14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6" y="1"/>
            <a:ext cx="6861876" cy="205235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691680"/>
            <a:ext cx="6858000" cy="36067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0848" y="1400408"/>
            <a:ext cx="3130674" cy="9393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СЕМИНАР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8465" y="2585520"/>
            <a:ext cx="4800600" cy="52725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900" b="1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Дата и время проведения: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26 сентября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2024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г., 15:00 – </a:t>
            </a:r>
            <a:r>
              <a:rPr lang="ru-RU" sz="900" dirty="0" smtClean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17:00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г.</a:t>
            </a:r>
          </a:p>
          <a:p>
            <a:pPr algn="l"/>
            <a:r>
              <a:rPr lang="ru-RU" sz="900" b="1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Адрес: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г. Челябинск, ул. Сони Кривой, 56, </a:t>
            </a:r>
            <a:r>
              <a:rPr lang="ru-RU" sz="900" dirty="0" err="1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каб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. 606</a:t>
            </a:r>
          </a:p>
          <a:p>
            <a:pPr algn="l"/>
            <a:r>
              <a:rPr lang="ru-RU" sz="900" b="1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Формат участия: </a:t>
            </a:r>
            <a:r>
              <a:rPr lang="ru-RU" sz="900" dirty="0"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очный и онлайн.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07" y="899592"/>
            <a:ext cx="1512168" cy="1430301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64904" y="1860221"/>
            <a:ext cx="4392488" cy="9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>
                <a:latin typeface="Arial" pitchFamily="34" charset="0"/>
                <a:cs typeface="Arial" pitchFamily="34" charset="0"/>
              </a:rPr>
              <a:t>БЕЗОПАСНОСТЬ ГРУЗОПЕРЕВОЗОК: СТРАХОВАНИЕ, КОНТРОЛЬ РИСКОВ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336254" y="2555776"/>
            <a:ext cx="0" cy="57606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одзаголовок 2"/>
          <p:cNvSpPr txBox="1">
            <a:spLocks/>
          </p:cNvSpPr>
          <p:nvPr/>
        </p:nvSpPr>
        <p:spPr>
          <a:xfrm>
            <a:off x="1408465" y="3203848"/>
            <a:ext cx="4800600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Программа семинара</a:t>
            </a:r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1408465" y="3707904"/>
            <a:ext cx="4902064" cy="288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050" dirty="0">
              <a:solidFill>
                <a:schemeClr val="tx1"/>
              </a:solidFill>
              <a:latin typeface="Montserrat" pitchFamily="2" charset="-52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67976"/>
              </p:ext>
            </p:extLst>
          </p:nvPr>
        </p:nvGraphicFramePr>
        <p:xfrm>
          <a:off x="692696" y="3622584"/>
          <a:ext cx="5724636" cy="66373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7530"/>
                <a:gridCol w="4987106"/>
              </a:tblGrid>
              <a:tr h="61551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15:00- 15:05</a:t>
                      </a:r>
                      <a:endParaRPr lang="ru-RU" sz="1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/>
                      <a:r>
                        <a:rPr lang="ru-RU" sz="1000" b="1" u="sng" dirty="0" smtClean="0">
                          <a:latin typeface="Arial" pitchFamily="34" charset="0"/>
                          <a:cs typeface="Arial" pitchFamily="34" charset="0"/>
                        </a:rPr>
                        <a:t>Вступительное слово</a:t>
                      </a:r>
                    </a:p>
                    <a:p>
                      <a:endParaRPr lang="ru-RU" sz="3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Масленников </a:t>
                      </a:r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Павел Павлович,  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председателя комитета ЮУТПП по транспорту и логистике, руководитель     проектов развития ООО «ТРАСКО».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388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Arial" pitchFamily="34" charset="0"/>
                          <a:cs typeface="Arial" pitchFamily="34" charset="0"/>
                        </a:rPr>
                        <a:t>15:05-15:20</a:t>
                      </a:r>
                      <a:endParaRPr lang="ru-RU" sz="10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1" i="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 взаимодействия с </a:t>
                      </a:r>
                      <a:r>
                        <a:rPr lang="ru-RU" sz="1100" b="1" i="0" u="sng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Ространснадзором</a:t>
                      </a:r>
                      <a:endParaRPr lang="ru-RU" sz="1100" i="0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100" b="1" i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Пеньковский Александр Владимирович</a:t>
                      </a:r>
                      <a:r>
                        <a:rPr lang="ru-RU" sz="11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lang="ru-RU" sz="100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и.о</a:t>
                      </a:r>
                      <a:r>
                        <a:rPr lang="ru-RU" sz="10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начальника отдела МТУ </a:t>
                      </a:r>
                      <a:r>
                        <a:rPr lang="ru-RU" sz="100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Ространснадзора</a:t>
                      </a:r>
                      <a:r>
                        <a:rPr lang="ru-RU" sz="100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 УФО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15:20-15:35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Дополнительное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оборудование контроля автотранспорта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9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Шелехов</a:t>
                      </a:r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Петр</a:t>
                      </a:r>
                      <a:r>
                        <a:rPr lang="ru-RU" sz="9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Владимирович</a:t>
                      </a:r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 </a:t>
                      </a:r>
                    </a:p>
                    <a:p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директор</a:t>
                      </a:r>
                      <a:r>
                        <a:rPr lang="ru-RU" sz="8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по развитию ООО «</a:t>
                      </a:r>
                      <a:r>
                        <a:rPr lang="ru-RU" sz="800" kern="1200" baseline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ЮжУралМониторинг</a:t>
                      </a: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». </a:t>
                      </a:r>
                      <a:endParaRPr lang="ru-RU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606722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15:35-15:50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Контроль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рисков при организации автоперевозок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Масленников Павел Павлович,  </a:t>
                      </a:r>
                    </a:p>
                    <a:p>
                      <a:r>
                        <a:rPr lang="ru-RU" sz="9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председателя комитета ЮУТПП по транспорту и логистике, руководитель     проектов развития ООО «ТРАСКО».</a:t>
                      </a:r>
                    </a:p>
                  </a:txBody>
                  <a:tcPr/>
                </a:tc>
              </a:tr>
              <a:tr h="690432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15:50-16:05</a:t>
                      </a:r>
                    </a:p>
                    <a:p>
                      <a:pPr algn="ctr"/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РЖД. Железнодорожные грузоперевозки, приоритеты сохранности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грузов</a:t>
                      </a:r>
                    </a:p>
                    <a:p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Ткач Ольга Николаевна, </a:t>
                      </a:r>
                      <a:endParaRPr lang="ru-RU" sz="9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 начальника Южно-Уральского ТЦФТО по транспортному обслуживанию ОАО «РЖД».</a:t>
                      </a:r>
                    </a:p>
                    <a:p>
                      <a:r>
                        <a:rPr lang="ru-RU" sz="9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Незнайко</a:t>
                      </a:r>
                      <a:r>
                        <a:rPr lang="ru-RU" sz="9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Владимир Геннадьевич,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начальник отдела транспортного</a:t>
                      </a:r>
                      <a:r>
                        <a:rPr lang="ru-RU" sz="8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обслуживания</a:t>
                      </a:r>
                      <a:r>
                        <a:rPr lang="ru-RU" sz="8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Южно-Уральского ТЦФТО .</a:t>
                      </a:r>
                    </a:p>
                  </a:txBody>
                  <a:tcPr/>
                </a:tc>
              </a:tr>
              <a:tr h="583664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16:05-16:20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Надежность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 прозрачность поставок грузов по МТК «Север – Юг»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Репин</a:t>
                      </a:r>
                      <a:r>
                        <a:rPr lang="ru-RU" sz="9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Андрей Викторович</a:t>
                      </a:r>
                      <a:r>
                        <a:rPr lang="ru-RU" sz="9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endParaRPr lang="ru-RU" sz="9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директор </a:t>
                      </a: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филиала</a:t>
                      </a:r>
                      <a:r>
                        <a:rPr lang="ru-RU" sz="8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АО </a:t>
                      </a:r>
                      <a:r>
                        <a:rPr lang="ru-RU" sz="8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«РЖД Логистика» в г. Челябинске.</a:t>
                      </a:r>
                    </a:p>
                    <a:p>
                      <a:endParaRPr lang="ru-RU" sz="8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1461647">
                <a:tc>
                  <a:txBody>
                    <a:bodyPr/>
                    <a:lstStyle/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16:20-16:35</a:t>
                      </a: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16:35-16:55</a:t>
                      </a:r>
                    </a:p>
                    <a:p>
                      <a:pPr algn="ctr"/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endParaRPr lang="ru-RU" sz="1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Финансовая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защита логистики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Константинов</a:t>
                      </a:r>
                      <a:r>
                        <a:rPr lang="ru-RU" sz="1000" b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Иван Васильевич</a:t>
                      </a: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заместитель</a:t>
                      </a:r>
                      <a:r>
                        <a:rPr lang="ru-RU" sz="100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директора – руководитель Блока корпоративных продаж Челябинского филиала АО «АльфаСтрахование»</a:t>
                      </a:r>
                      <a:r>
                        <a:rPr lang="ru-RU" sz="100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u="sng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Обсуждение,</a:t>
                      </a:r>
                      <a:r>
                        <a:rPr lang="ru-RU" sz="1000" b="1" u="sng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ответы на вопросы, подведение итогов семинара</a:t>
                      </a: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u="sng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16991">
                <a:tc>
                  <a:txBody>
                    <a:bodyPr/>
                    <a:lstStyle/>
                    <a:p>
                      <a:pPr algn="ctr"/>
                      <a:endParaRPr lang="ru-RU" sz="1000" b="1" dirty="0">
                        <a:latin typeface="Montserrat" pitchFamily="2" charset="-5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731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1" kern="1200" dirty="0" smtClean="0">
                        <a:solidFill>
                          <a:schemeClr val="tx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047" y="8748464"/>
            <a:ext cx="1412341" cy="2880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35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227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СЕМИНАР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</dc:title>
  <dc:creator>Зорова Арина Игоревна</dc:creator>
  <cp:lastModifiedBy>Костина Анастасия Сергеевна</cp:lastModifiedBy>
  <cp:revision>17</cp:revision>
  <cp:lastPrinted>2022-09-21T09:17:34Z</cp:lastPrinted>
  <dcterms:created xsi:type="dcterms:W3CDTF">2022-09-13T08:22:46Z</dcterms:created>
  <dcterms:modified xsi:type="dcterms:W3CDTF">2024-09-24T12:27:05Z</dcterms:modified>
</cp:coreProperties>
</file>